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89" r:id="rId5"/>
    <p:sldId id="279" r:id="rId6"/>
    <p:sldId id="280" r:id="rId7"/>
    <p:sldId id="283" r:id="rId8"/>
    <p:sldId id="287" r:id="rId9"/>
    <p:sldId id="290" r:id="rId10"/>
    <p:sldId id="267" r:id="rId11"/>
    <p:sldId id="288" r:id="rId12"/>
    <p:sldId id="276" r:id="rId13"/>
  </p:sldIdLst>
  <p:sldSz cx="12192000" cy="6858000"/>
  <p:notesSz cx="9872663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51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869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4352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107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6776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7978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595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213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91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744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494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594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159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2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41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071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A802D-8058-43F1-9A03-C624D297D76C}" type="datetimeFigureOut">
              <a:rPr lang="pl-PL" smtClean="0"/>
              <a:t>12.05.2026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DEDA60-FC87-45D2-8F05-B0E8819AC0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9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665162"/>
            <a:ext cx="9144000" cy="3835227"/>
          </a:xfrm>
        </p:spPr>
        <p:txBody>
          <a:bodyPr>
            <a:normAutofit/>
          </a:bodyPr>
          <a:lstStyle/>
          <a:p>
            <a:r>
              <a:rPr lang="pl-PL" b="1" dirty="0"/>
              <a:t>Komisja Rolnictwa</a:t>
            </a:r>
            <a:br>
              <a:rPr lang="pl-PL" b="1" dirty="0"/>
            </a:br>
            <a:r>
              <a:rPr lang="pl-PL" b="1" dirty="0"/>
              <a:t> i Ochrony Środowiska</a:t>
            </a:r>
            <a:br>
              <a:rPr lang="pl-PL" dirty="0"/>
            </a:br>
            <a:r>
              <a:rPr lang="pl-PL" b="1" dirty="0"/>
              <a:t>12 maja 2026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764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1355" y="143220"/>
            <a:ext cx="11122446" cy="6033744"/>
          </a:xfrm>
        </p:spPr>
        <p:txBody>
          <a:bodyPr/>
          <a:lstStyle/>
          <a:p>
            <a:r>
              <a:rPr lang="pl-PL" b="1" dirty="0"/>
              <a:t>Przedmiot ochrony: drzewo</a:t>
            </a:r>
            <a:br>
              <a:rPr lang="pl-PL" dirty="0"/>
            </a:br>
            <a:r>
              <a:rPr lang="pl-PL" dirty="0"/>
              <a:t>Gatunek:  czereśnia ptasia,</a:t>
            </a:r>
            <a:br>
              <a:rPr lang="pl-PL" dirty="0"/>
            </a:br>
            <a:r>
              <a:rPr lang="pl-PL" dirty="0"/>
              <a:t>Lokalizacja: rośnie w lesie, przy polnej drodze, w którą skręca się jadąc z Mchów w kierunku Włościejewic</a:t>
            </a:r>
            <a:br>
              <a:rPr lang="pl-PL" dirty="0"/>
            </a:br>
            <a:r>
              <a:rPr lang="pl-PL" dirty="0"/>
              <a:t>Właściciel terenu: Skarb Państwa – Nadleśnictwo Piaski, </a:t>
            </a:r>
            <a:br>
              <a:rPr lang="pl-PL" dirty="0"/>
            </a:br>
            <a:r>
              <a:rPr lang="pl-PL" dirty="0"/>
              <a:t>Wymiary: </a:t>
            </a:r>
            <a:r>
              <a:rPr lang="pl-PL" dirty="0" err="1"/>
              <a:t>obw</a:t>
            </a:r>
            <a:r>
              <a:rPr lang="pl-PL" dirty="0"/>
              <a:t>. 177 cm,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951" y="2196461"/>
            <a:ext cx="3310415" cy="442608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459" y="2126351"/>
            <a:ext cx="3426249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2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B67D75-2CE5-BC96-2259-85A17E98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84" y="111887"/>
            <a:ext cx="6211947" cy="2677033"/>
          </a:xfrm>
        </p:spPr>
        <p:txBody>
          <a:bodyPr>
            <a:normAutofit fontScale="90000"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Przedmiot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ochrony: drzewo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Park we Włościejewkach wyróżniają dwa platany o obwodzie 490 cm i 320 cm, osiem dębów szypułkowych o obwodzie 320 - 590 cm oraz cztery lipy drobnolistne o obwodzie 340 - 480 cm.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Jednak tylko platany zostały uznane Uchwałą Nr XVII/169/2000 Rady Miejskiej w Książu Wlkp. z dnia 14 listopada 2000 roku za pomniki przyrody.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Platany pięknie prezentują się wśród parkowych alejek, ponieważ przewidziano miejsce na późniejszą dużą koronę platana.</a:t>
            </a:r>
            <a:endParaRPr lang="pl-PL" dirty="0"/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D473E063-A041-4985-2303-44273A74C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27" y="2864676"/>
            <a:ext cx="5187173" cy="3881437"/>
          </a:xfr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23BE9E5-3471-B92B-8AF2-75FCCF2028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7959" y="1066324"/>
            <a:ext cx="5779007" cy="434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76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sz="3600" dirty="0"/>
              <a:t>Dziękuję za uwagę</a:t>
            </a:r>
          </a:p>
          <a:p>
            <a:pPr marL="0" indent="0" algn="ctr">
              <a:buNone/>
            </a:pPr>
            <a:endParaRPr lang="pl-PL" sz="3600" dirty="0"/>
          </a:p>
          <a:p>
            <a:pPr marL="0" indent="0" algn="ctr">
              <a:buNone/>
            </a:pPr>
            <a:endParaRPr lang="pl-PL" sz="3600" dirty="0"/>
          </a:p>
          <a:p>
            <a:pPr marL="0" indent="0" algn="ctr">
              <a:buNone/>
            </a:pPr>
            <a:endParaRPr lang="pl-PL" sz="3600" dirty="0"/>
          </a:p>
          <a:p>
            <a:pPr marL="0" indent="0" algn="ctr">
              <a:buNone/>
            </a:pPr>
            <a:endParaRPr lang="pl-PL" sz="3600" dirty="0"/>
          </a:p>
          <a:p>
            <a:pPr marL="0" indent="0" algn="ctr">
              <a:buNone/>
            </a:pPr>
            <a:endParaRPr lang="pl-PL" sz="3600" dirty="0"/>
          </a:p>
          <a:p>
            <a:pPr marL="0" indent="0">
              <a:buNone/>
            </a:pPr>
            <a:r>
              <a:rPr lang="pl-PL" dirty="0"/>
              <a:t>Prezentację przygotowała: Natalia Praczyk</a:t>
            </a:r>
          </a:p>
        </p:txBody>
      </p:sp>
    </p:spTree>
    <p:extLst>
      <p:ext uri="{BB962C8B-B14F-4D97-AF65-F5344CB8AC3E}">
        <p14:creationId xmlns:p14="http://schemas.microsoft.com/office/powerpoint/2010/main" val="144470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Wykaz pomników przyrody znajdujących się na terenie Gminy Książ Wlkp.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Gmina Książ Wlkp. może pochwalić się wieloma obszarami, które zachwycają krajobrazem, naturalnym środowiskiem i panującym tam spokojem.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terenie Gminy Książ Wlkp.  Znajduje się kilka obszarów cennych przyrodniczo, objętych ochroną prawną wynikającą z ustawy 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ochronie przyrody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l-PL" sz="2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2205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77474E1-575C-5518-D9F5-57F8F7714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66" y="1572768"/>
            <a:ext cx="10520396" cy="494690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D8FEE7-C990-DAE9-6631-083BD047E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46" y="0"/>
            <a:ext cx="11319594" cy="18710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dalszym ciągu są to dwa obszary sieci Natura 2000 (Rogalińska Dolina Warty, Ostoja Rogalińska) oraz liczne pomniki przyrody.</a:t>
            </a:r>
          </a:p>
          <a:p>
            <a:pPr>
              <a:lnSpc>
                <a:spcPct val="150000"/>
              </a:lnSpc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oparciu o inwentaryzację dendrologiczną, 	w Gminie Książ Wlkp. większość pomników przyrody stanowią pojedyncze drzewa (8 sztuk). Oprócz nich ochroną objęto 1 aleję drzew, 2 drzewostany i 1 głaz narzutowy.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572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4C1CCE-28FF-7F9C-434F-7E37345A7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86" y="154559"/>
            <a:ext cx="11514666" cy="661416"/>
          </a:xfrm>
        </p:spPr>
        <p:txBody>
          <a:bodyPr>
            <a:normAutofit fontScale="90000"/>
          </a:bodyPr>
          <a:lstStyle/>
          <a:p>
            <a:r>
              <a:rPr lang="pl-PL" i="1" dirty="0"/>
              <a:t>Położenie wybranych pomników przyrody na terenie Gminy Książ Wlkp.</a:t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73ADA294-589E-677F-988F-401B10B6FCB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54" y="815975"/>
            <a:ext cx="9207329" cy="543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07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B14770-2BCF-482F-40B3-A232D5F48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022" y="514669"/>
            <a:ext cx="5001090" cy="5977571"/>
          </a:xfrm>
        </p:spPr>
        <p:txBody>
          <a:bodyPr/>
          <a:lstStyle/>
          <a:p>
            <a:pPr marL="0" indent="0">
              <a:buNone/>
            </a:pPr>
            <a:r>
              <a:rPr lang="pl-PL" sz="1800" b="1" dirty="0"/>
              <a:t>Przedmiot ochrony: Grupa drzew </a:t>
            </a:r>
          </a:p>
          <a:p>
            <a:pPr marL="0" indent="0">
              <a:buNone/>
            </a:pPr>
            <a:r>
              <a:rPr lang="pl-PL" sz="1800" dirty="0"/>
              <a:t>Gatunek: dąb szypułkowy (12 szt.)</a:t>
            </a:r>
          </a:p>
          <a:p>
            <a:pPr marL="0" indent="0">
              <a:buNone/>
            </a:pPr>
            <a:r>
              <a:rPr lang="pl-PL" sz="1800" dirty="0"/>
              <a:t>Lokalizacja: </a:t>
            </a:r>
            <a:r>
              <a:rPr lang="pl-PL" sz="1800" dirty="0" err="1"/>
              <a:t>Nadl</a:t>
            </a:r>
            <a:r>
              <a:rPr lang="pl-PL" sz="1800" dirty="0"/>
              <a:t>. Piaski, L-</a:t>
            </a:r>
            <a:r>
              <a:rPr lang="pl-PL" sz="1800" dirty="0" err="1"/>
              <a:t>ctwo</a:t>
            </a:r>
            <a:r>
              <a:rPr lang="pl-PL" sz="1800" dirty="0"/>
              <a:t> Zawory, Oddz. 39 d; bór mieszany wilgotny, bór mieszany świeży,</a:t>
            </a:r>
          </a:p>
          <a:p>
            <a:pPr marL="0" indent="0">
              <a:buNone/>
            </a:pPr>
            <a:r>
              <a:rPr lang="pl-PL" sz="1800" dirty="0"/>
              <a:t>Właściciel terenu: Skarb Państwa – Nadleśnictwo Piaski</a:t>
            </a:r>
          </a:p>
          <a:p>
            <a:pPr marL="0" indent="0">
              <a:buNone/>
            </a:pPr>
            <a:r>
              <a:rPr lang="pl-PL" sz="1800" dirty="0"/>
              <a:t>Wymiary: </a:t>
            </a:r>
            <a:r>
              <a:rPr lang="pl-PL" sz="1800" dirty="0" err="1"/>
              <a:t>obw</a:t>
            </a:r>
            <a:r>
              <a:rPr lang="pl-PL" sz="1800" dirty="0"/>
              <a:t>. 120-445 cm, wys. 26-30 m</a:t>
            </a:r>
          </a:p>
          <a:p>
            <a:r>
              <a:rPr lang="pl-PL" dirty="0"/>
              <a:t>Ustanowione pomnikiem przyrody na podstawie Rozporządzenia Wojewody Poznańskiego Nr 7/94 z dnia 12 grudnia 1994 r., w sprawie uznania za pomniki przyrody.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7A082F5-13A7-A23B-8C3C-5A5566104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562" y="514669"/>
            <a:ext cx="3943900" cy="5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6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655807-E27A-AC49-B8F0-69561D7A9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22" y="198120"/>
            <a:ext cx="5857578" cy="5132832"/>
          </a:xfrm>
        </p:spPr>
        <p:txBody>
          <a:bodyPr>
            <a:normAutofit fontScale="90000"/>
          </a:bodyPr>
          <a:lstStyle/>
          <a:p>
            <a:r>
              <a:rPr lang="pl-PL" sz="1800" b="1" dirty="0">
                <a:solidFill>
                  <a:schemeClr val="tx1"/>
                </a:solidFill>
                <a:latin typeface="+mn-lt"/>
              </a:rPr>
              <a:t>Przedmiot ochrony: Aleja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Aleja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uznana za pomnik przyrody początkowo liczyła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121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sztuk pokaźnych świerków. Aleja ta uznana została za pomnik przyrody rozporządzeniem Nr 7/94 Wojewody Poznańskiego z dnia 16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 grudnia 1994 roku, przy czym w ciągu tego prawie 20-letniego okresu sporo drzew utraciło swe pierwotne właściwości. Podczas wizji w terenie stwierdzono, że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20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świerków powinno zostać pozbawionych statusu pomnika przyrody z uwagi na ich zły stan zdrowotny oraz zagrożenie bezpieczeństwa publicznego. Kolejnych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30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drzew okazało się złomami lub wywrotami niezagrażającymi jednak bezpieczeństwu ludzi i mienia, stąd zdecydowano, iż mogą podlegać ochronie aż do ich samoistnego i całkowitego rozkładu. Podczas oględzin nie zlokalizowano natomiast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drzew, które prawdopodobnie na przestrzeni lat, uległy naturalnemu rozkładowi. Pozostałe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58 świerków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zakwalifikowanych zostało jako okazy pomnikowe w bardzo dobrym stanie fitosanitarnym. Z alei liczącej początkowo 121 drzew aż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63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sztuki pozbawione zostały statusu prawnej ochrony. Powyższe potwierdziła uchwała Nr XLVII/338/2022 Rady Miejskiej w Książu Wlkp.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sprawie zniesienia formy ochrony przyrody stanowiącej pomnik przyrody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podjęta w grudniu 2022. Pomnikowe okazy mają wymiary obwodu na wysokości 130 cm od 150 do 320 cm oraz wysokość aż 25 m. </a:t>
            </a: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DA520D2-4CE8-A690-0348-777B15473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6258" y="293688"/>
            <a:ext cx="3763385" cy="5822950"/>
          </a:xfrm>
        </p:spPr>
      </p:pic>
    </p:spTree>
    <p:extLst>
      <p:ext uri="{BB962C8B-B14F-4D97-AF65-F5344CB8AC3E}">
        <p14:creationId xmlns:p14="http://schemas.microsoft.com/office/powerpoint/2010/main" val="12886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258959-841C-E4E9-4DD3-918E345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613738" cy="5571744"/>
          </a:xfrm>
        </p:spPr>
        <p:txBody>
          <a:bodyPr>
            <a:normAutofit/>
          </a:bodyPr>
          <a:lstStyle/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Przedmiot ochrony: drzewo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Najokazalszym pod względem obwodu pojedynczym pomnikiem przyrody jest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dąb szypułkowy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znajdujący się na terenie nadleśnictwa Piaski, Leśnictwo Mchy.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Dąb rośnie w pobliżu jeziora. Dojazd, a właściwie dotarcie do niego z uwagi na jego lokalizację w środku lasu na grobli jest dość trudne.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Drzewo ma wysokość około 20m oraz obwód na wysokości 130 cm wynoszący 534 cm. Dąb posiada 60% posuszu w koronie.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Drzewo stało się pomnikiem przyrody za sprawą Orzeczenia Prezydium Wojewódzkiej Rady Narodowej w Poznaniu z dnia 29 sierpnia 1956 r. o uznaniu za pomniki przyrody.</a:t>
            </a: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4A59163-4DBA-1CAD-6289-E2B1AAB5B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4670" y="454207"/>
            <a:ext cx="4152900" cy="5571380"/>
          </a:xfrm>
        </p:spPr>
      </p:pic>
    </p:spTree>
    <p:extLst>
      <p:ext uri="{BB962C8B-B14F-4D97-AF65-F5344CB8AC3E}">
        <p14:creationId xmlns:p14="http://schemas.microsoft.com/office/powerpoint/2010/main" val="360877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A75B1A-926D-DFBF-C738-DF95535B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132410" cy="6019800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Przedmiot ochrony: grupa drzew</a:t>
            </a:r>
            <a:b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Drugą z grup drzew objętych pomnikową ochrona jest grupa drzew składająca się z: - 8 sztuk drzew z gatunku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Sosna pospolita najgrubsza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 obwodzie 298 cm,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- 4 sztuk drzew z gatunku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Topola czarna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 obwodach 285 cm, 355 cm, 315 cm, 285 cm,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- 1 drzewa z gatunku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Topola osika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 obwodzie 260 cm.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Drzewa znajdują się na zach. od drogi Włościejewki – Międzybórz przy jeziorze, ok. 1 km od m. Włościejewki. </a:t>
            </a: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130E664-DAE9-8D7A-04C8-9295F71D77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4654486" y="1102410"/>
            <a:ext cx="6334319" cy="4493718"/>
          </a:xfrm>
        </p:spPr>
      </p:pic>
    </p:spTree>
    <p:extLst>
      <p:ext uri="{BB962C8B-B14F-4D97-AF65-F5344CB8AC3E}">
        <p14:creationId xmlns:p14="http://schemas.microsoft.com/office/powerpoint/2010/main" val="2154951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49BD343-D93F-A338-0C1E-E98D66C8D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43" y="3640015"/>
            <a:ext cx="11110722" cy="308258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37A34A7-6426-07DF-6664-059C0B70A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43" y="28135"/>
            <a:ext cx="980477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48260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ubtelne kształt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1240</TotalTime>
  <Words>763</Words>
  <Application>Microsoft Office PowerPoint</Application>
  <PresentationFormat>Panoramiczny</PresentationFormat>
  <Paragraphs>26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 3</vt:lpstr>
      <vt:lpstr>Faseta</vt:lpstr>
      <vt:lpstr>Komisja Rolnictwa  i Ochrony Środowiska 12 maja 2026</vt:lpstr>
      <vt:lpstr>Wykaz pomników przyrody znajdujących się na terenie Gminy Książ Wlkp. </vt:lpstr>
      <vt:lpstr>Prezentacja programu PowerPoint</vt:lpstr>
      <vt:lpstr>Położenie wybranych pomników przyrody na terenie Gminy Książ Wlkp. </vt:lpstr>
      <vt:lpstr>Prezentacja programu PowerPoint</vt:lpstr>
      <vt:lpstr>Przedmiot ochrony: Aleja Aleja uznana za pomnik przyrody początkowo liczyła 121 sztuk pokaźnych świerków. Aleja ta uznana została za pomnik przyrody rozporządzeniem Nr 7/94 Wojewody Poznańskiego z dnia 16  12 grudnia 1994 roku, przy czym w ciągu tego prawie 20-letniego okresu sporo drzew utraciło swe pierwotne właściwości. Podczas wizji w terenie stwierdzono, że 20 świerków powinno zostać pozbawionych statusu pomnika przyrody z uwagi na ich zły stan zdrowotny oraz zagrożenie bezpieczeństwa publicznego. Kolejnych 30 drzew okazało się złomami lub wywrotami niezagrażającymi jednak bezpieczeństwu ludzi i mienia, stąd zdecydowano, iż mogą podlegać ochronie aż do ich samoistnego i całkowitego rozkładu. Podczas oględzin nie zlokalizowano natomiast 13 drzew, które prawdopodobnie na przestrzeni lat, uległy naturalnemu rozkładowi. Pozostałe 58 świerków zakwalifikowanych zostało jako okazy pomnikowe w bardzo dobrym stanie fitosanitarnym. Z alei liczącej początkowo 121 drzew aż 63 sztuki pozbawione zostały statusu prawnej ochrony. Powyższe potwierdziła uchwała Nr XLVII/338/2022 Rady Miejskiej w Książu Wlkp. w sprawie zniesienia formy ochrony przyrody stanowiącej pomnik przyrody podjęta w grudniu 2022. Pomnikowe okazy mają wymiary obwodu na wysokości 130 cm od 150 do 320 cm oraz wysokość aż 25 m. </vt:lpstr>
      <vt:lpstr>Przedmiot ochrony: drzewo  Najokazalszym pod względem obwodu pojedynczym pomnikiem przyrody jest dąb szypułkowy znajdujący się na terenie nadleśnictwa Piaski, Leśnictwo Mchy.  Dąb rośnie w pobliżu jeziora. Dojazd, a właściwie dotarcie do niego z uwagi na jego lokalizację w środku lasu na grobli jest dość trudne.  Drzewo ma wysokość około 20m oraz obwód na wysokości 130 cm wynoszący 534 cm. Dąb posiada 60% posuszu w koronie.  Drzewo stało się pomnikiem przyrody za sprawą Orzeczenia Prezydium Wojewódzkiej Rady Narodowej w Poznaniu z dnia 29 sierpnia 1956 r. o uznaniu za pomniki przyrody.</vt:lpstr>
      <vt:lpstr>Przedmiot ochrony: grupa drzew  Drugą z grup drzew objętych pomnikową ochrona jest grupa drzew składająca się z: - 8 sztuk drzew z gatunku Sosna pospolita najgrubsza o obwodzie 298 cm, - 4 sztuk drzew z gatunku Topola czarna o obwodach 285 cm, 355 cm, 315 cm, 285 cm, - 1 drzewa z gatunku Topola osika o obwodzie 260 cm.   Drzewa znajdują się na zach. od drogi Włościejewki – Międzybórz przy jeziorze, ok. 1 km od m. Włościejewki. </vt:lpstr>
      <vt:lpstr>Prezentacja programu PowerPoint</vt:lpstr>
      <vt:lpstr>Prezentacja programu PowerPoint</vt:lpstr>
      <vt:lpstr>Przedmiot ochrony: drzewo Park we Włościejewkach wyróżniają dwa platany o obwodzie 490 cm i 320 cm, osiem dębów szypułkowych o obwodzie 320 - 590 cm oraz cztery lipy drobnolistne o obwodzie 340 - 480 cm. Jednak tylko platany zostały uznane Uchwałą Nr XVII/169/2000 Rady Miejskiej w Książu Wlkp. z dnia 14 listopada 2000 roku za pomniki przyrody.  Platany pięknie prezentują się wśród parkowych alejek, ponieważ przewidziano miejsce na późniejszą dużą koronę platana.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Komisja Rolnictwa  i Ochrony Środowiska 9 Posiedzenie  22 czerwca 2021</dc:title>
  <dc:creator>Natalia Praczyk</dc:creator>
  <cp:lastModifiedBy>Natalia Praczyk</cp:lastModifiedBy>
  <cp:revision>67</cp:revision>
  <cp:lastPrinted>2024-05-29T10:41:34Z</cp:lastPrinted>
  <dcterms:created xsi:type="dcterms:W3CDTF">2021-06-18T10:31:27Z</dcterms:created>
  <dcterms:modified xsi:type="dcterms:W3CDTF">2026-05-12T12:33:10Z</dcterms:modified>
</cp:coreProperties>
</file>