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81" r:id="rId6"/>
    <p:sldId id="282" r:id="rId7"/>
    <p:sldId id="267" r:id="rId8"/>
    <p:sldId id="283" r:id="rId9"/>
    <p:sldId id="299" r:id="rId10"/>
    <p:sldId id="297" r:id="rId11"/>
    <p:sldId id="295" r:id="rId12"/>
    <p:sldId id="296" r:id="rId13"/>
    <p:sldId id="294" r:id="rId14"/>
    <p:sldId id="292" r:id="rId15"/>
    <p:sldId id="291" r:id="rId16"/>
    <p:sldId id="293" r:id="rId17"/>
    <p:sldId id="290" r:id="rId18"/>
    <p:sldId id="279" r:id="rId19"/>
    <p:sldId id="284" r:id="rId20"/>
    <p:sldId id="298" r:id="rId21"/>
    <p:sldId id="285" r:id="rId22"/>
    <p:sldId id="286" r:id="rId23"/>
    <p:sldId id="287" r:id="rId24"/>
    <p:sldId id="288" r:id="rId25"/>
    <p:sldId id="28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42BD7C-5F72-8855-7085-A800A2DA3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81" y="1382001"/>
            <a:ext cx="9237769" cy="3028073"/>
          </a:xfrm>
        </p:spPr>
        <p:txBody>
          <a:bodyPr/>
          <a:lstStyle/>
          <a:p>
            <a:pPr algn="ctr"/>
            <a:r>
              <a:rPr lang="pl-PL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Przegląd gminnych inwestycji drogowych wykonanych </a:t>
            </a:r>
            <a:br>
              <a:rPr lang="pl-PL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2025 roku</a:t>
            </a:r>
            <a:endParaRPr lang="pl-PL" sz="5000" u="sng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E47E41E-6CC2-B395-50E4-68D806ED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57897" y="6150143"/>
            <a:ext cx="7766936" cy="1096899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Książ Wlkp., 15 grudnia 2025 r.</a:t>
            </a:r>
          </a:p>
        </p:txBody>
      </p:sp>
    </p:spTree>
    <p:extLst>
      <p:ext uri="{BB962C8B-B14F-4D97-AF65-F5344CB8AC3E}">
        <p14:creationId xmlns:p14="http://schemas.microsoft.com/office/powerpoint/2010/main" val="232779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706656-9D00-12D2-0211-3EFBE1B2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9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4E42E-5FB8-20D7-16EC-E5AE7C66F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C584297-DEFD-45AA-AFA8-A24280C9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8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569981A-2BE1-02FD-3E2C-85827EC2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7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3FC57-68D1-4760-8D70-2418CC58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E03D07B-DEA6-06DF-6A43-58F0FCDA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80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FFCA-9C1A-A352-CCF8-65868B71A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616CCB-1A58-3721-8026-FCB61730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8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DF58-D840-CA25-9334-440345AF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494822-66B8-AE8B-BB50-FD9996654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9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AF90-F9F5-D346-3800-CBCD644DE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9210DF-844F-7BB3-FC47-037B1CD7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5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E83ACF-782E-2FFD-3A42-4F9051023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44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92A6-945F-E513-CE0D-47BE8CD98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0F63C-9E4B-B1D1-259D-CAD7F293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" y="428624"/>
            <a:ext cx="9809691" cy="140017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dróg dojazdowych do gruntów rolnych – Przebudowa drogi w Mchach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4D8604-79FF-6982-AC58-0BC71F660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84" y="1560514"/>
            <a:ext cx="9438216" cy="4525961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285750" indent="-285750">
              <a:buFont typeface="Wingdings" pitchFamily="2" charset="2"/>
              <a:buChar char="Ø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Firma Drogowa Begier Sławomir Spółka Komandytowo – Akcyjna, ul. Polna 1A, 62-330 Nekla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</a:t>
            </a:r>
            <a:r>
              <a:rPr lang="pl-PL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 listopada 2025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</a:t>
            </a:r>
          </a:p>
          <a:p>
            <a:pPr>
              <a:buFont typeface="Wingdings" pitchFamily="2" charset="2"/>
              <a:buChar char="Ø"/>
            </a:pP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446 000,00 zł brutto</a:t>
            </a:r>
          </a:p>
          <a:p>
            <a:pPr>
              <a:buFont typeface="Wingdings" pitchFamily="2" charset="2"/>
              <a:buChar char="Ø"/>
            </a:pP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Dotacja ze środków budżetu Województwa Wielkopolskiego w kwocie 120 000,00 zł w ramach </a:t>
            </a:r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Budowy/przebudowy dróg dojazdowych do gruntów rolnych.</a:t>
            </a:r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2711654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Zrealizowano roboty w zakresie: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1302" y="1488613"/>
            <a:ext cx="10706946" cy="4759787"/>
          </a:xfrm>
        </p:spPr>
        <p:txBody>
          <a:bodyPr>
            <a:normAutofit/>
          </a:bodyPr>
          <a:lstStyle/>
          <a:p>
            <a:pPr lvl="0"/>
            <a:r>
              <a:rPr lang="pl-PL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na odc. o dł. 0,59 km, szer. 5m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tym: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działka nr 216 – dł. 0,4 km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działka nr 217 – dł. 0,19 km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nawierzchnia jezdni - warstwa ścieralna z betonu asfaltowego gr. 5cm – 3 150 m</a:t>
            </a:r>
            <a:r>
              <a:rPr lang="pl-PL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podbudowa z kruszywa kamiennego – 1 650 m</a:t>
            </a:r>
            <a:r>
              <a:rPr lang="pl-PL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pobocza z kruszywa kamiennego  – 850 m</a:t>
            </a:r>
            <a:r>
              <a:rPr lang="pl-PL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wewnętrzna - nawierzchnia z kruszywa kamiennego  gr. 25 cm - 65 m</a:t>
            </a:r>
            <a:r>
              <a:rPr lang="pl-PL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zjazdy z kruszywa kamiennego,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oznakowanie pionowe.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5040E8-AB1A-FACC-E58C-7977690D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09" y="219075"/>
            <a:ext cx="8596668" cy="1320800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gminnej w Łężku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181AC4-E1A6-3627-0CD1-9FEB25D8F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3054119"/>
            <a:ext cx="9000066" cy="5036012"/>
          </a:xfrm>
        </p:spPr>
        <p:txBody>
          <a:bodyPr/>
          <a:lstStyle/>
          <a:p>
            <a:pPr marL="0" lvl="0" indent="0"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</a:t>
            </a:r>
          </a:p>
          <a:p>
            <a:pPr lvl="0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o dł. 125 m wraz ze zjazdami do posesji, w tym: </a:t>
            </a: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nawierzchnia z żelbetowych płyt wielootworowych zbrojonych typu JOMB wypełnionych pospółką – 750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podbudowa z kruszywa kamiennego gr. 23 cm – 750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pobocze – umocnienie z kruszywa kamiennego – 120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chodnik (przedłużenie istniejącego) – nawierzchnia z kostki betonowej gr.  8 cm – 102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24C9750-B0F1-01DB-96F1-1FD5B47D452E}"/>
              </a:ext>
            </a:extLst>
          </p:cNvPr>
          <p:cNvSpPr txBox="1"/>
          <p:nvPr/>
        </p:nvSpPr>
        <p:spPr>
          <a:xfrm>
            <a:off x="847725" y="1171575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Związek Spółek Wodnych w Jarocinie, </a:t>
            </a:r>
          </a:p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ul. Wybudowana 11, 63-200 Jarocin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27 sierpnia 2025 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269 026,31 zł 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7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18D33-3B89-EB3C-9081-EE601DF6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46" y="426720"/>
            <a:ext cx="8596668" cy="13208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Pozostałe koszty: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759E96-FEA0-3E8D-7726-94E55F4A5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46" y="1677851"/>
            <a:ext cx="8596668" cy="388077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Mapy do celów projektowych	-	6 200,00 zł</a:t>
            </a: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projektowa		-	35 485,50 zł </a:t>
            </a: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F9D1E83-3109-6EF7-87B3-FA6EFA8F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72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1C70366-7468-F984-E49B-651B8EBA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8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603AB74-C5F9-0DCD-F6BE-F413964FC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2232DF4-943E-9376-B13E-907E1494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26EA53C-268F-7EEC-8C17-2AA7933D0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6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4A33EE4-4E0D-3EC8-E7FF-8B1EDD47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19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793F8C-B2A2-14A1-A08F-53F9968D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59" y="1646239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uwagę.</a:t>
            </a: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Przygotowała: Malwina Ratajczak</a:t>
            </a:r>
          </a:p>
        </p:txBody>
      </p:sp>
    </p:spTree>
    <p:extLst>
      <p:ext uri="{BB962C8B-B14F-4D97-AF65-F5344CB8AC3E}">
        <p14:creationId xmlns:p14="http://schemas.microsoft.com/office/powerpoint/2010/main" val="148973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C6A16B-71BC-EA95-16EE-3F99106F3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19" y="68162"/>
            <a:ext cx="8926115" cy="6694587"/>
          </a:xfrm>
        </p:spPr>
      </p:pic>
    </p:spTree>
    <p:extLst>
      <p:ext uri="{BB962C8B-B14F-4D97-AF65-F5344CB8AC3E}">
        <p14:creationId xmlns:p14="http://schemas.microsoft.com/office/powerpoint/2010/main" val="42937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9C40161-985D-38CB-A06A-77DEE6B80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9" y="47625"/>
            <a:ext cx="9016999" cy="6762750"/>
          </a:xfrm>
        </p:spPr>
      </p:pic>
    </p:spTree>
    <p:extLst>
      <p:ext uri="{BB962C8B-B14F-4D97-AF65-F5344CB8AC3E}">
        <p14:creationId xmlns:p14="http://schemas.microsoft.com/office/powerpoint/2010/main" val="340698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A23850-036A-2393-4BCC-AD35D4E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58" y="419099"/>
            <a:ext cx="10247841" cy="1362075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chodnika na ul. Akacjowej w Konarzycach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FE1A1C-CD8D-9A12-C229-6A872D5D07AB}"/>
              </a:ext>
            </a:extLst>
          </p:cNvPr>
          <p:cNvSpPr txBox="1"/>
          <p:nvPr/>
        </p:nvSpPr>
        <p:spPr>
          <a:xfrm>
            <a:off x="704850" y="2028825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Roboty Drogowe Jacek Szymanowski, ul. Wiosny Ludów 30, 63-130 Książ Wlkp.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stycznia 2025 r.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127 289,63 zł brutto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95DCA1B-519B-4EE9-A74F-55CC06DA5F33}"/>
              </a:ext>
            </a:extLst>
          </p:cNvPr>
          <p:cNvSpPr txBox="1"/>
          <p:nvPr/>
        </p:nvSpPr>
        <p:spPr>
          <a:xfrm>
            <a:off x="847724" y="4092357"/>
            <a:ext cx="1001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</a:t>
            </a:r>
          </a:p>
          <a:p>
            <a:pPr lvl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nawierzchnia z betonowej kostki brukowej grub. 6 cm o pow. 267,90 m</a:t>
            </a:r>
            <a:r>
              <a:rPr lang="pl-PL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nawierzchni z betonowej kostki brukowej grub. 8 cm o pow. 215,40 m</a:t>
            </a:r>
            <a:r>
              <a:rPr lang="pl-PL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71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76D3C55-605C-4820-8A07-97D2BC30E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95325" y="1883577"/>
            <a:ext cx="6858000" cy="30908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DCFF955-AFF8-B2B5-07F9-4556F6A0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1883577"/>
            <a:ext cx="6858000" cy="30908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583951-4172-3A9D-2E71-CA815E0C9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29326" y="1883577"/>
            <a:ext cx="6858000" cy="30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F3428A-0E2E-9586-AB27-006908AD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3905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do terenów inwestycyjnych Książ Wlkp. – Radoszkowo. 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3B16F3-54D6-1E9C-81A8-D92D8616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3" y="1570039"/>
            <a:ext cx="8780991" cy="48021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Firma Drogowa Begier Sławomir Spółka Komandytowo – Akcyjna, ul. Polna 1A, 62-330 Nekla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6 340 843,53 zł brutto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12 grudnia 2025 r.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Funduszu Polski Ład: Program Inwestycji Strategicznych w kwocie 6 023 801,35 zł.</a:t>
            </a:r>
          </a:p>
          <a:p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347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473" y="189722"/>
            <a:ext cx="8596668" cy="1320800"/>
          </a:xfrm>
        </p:spPr>
        <p:txBody>
          <a:bodyPr/>
          <a:lstStyle/>
          <a:p>
            <a:pPr lvl="0"/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Zrealizowano roboty w zakresie: </a:t>
            </a:r>
            <a:br>
              <a:rPr lang="pl-PL" dirty="0"/>
            </a:br>
            <a:endParaRPr lang="pl-PL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7456" y="975601"/>
            <a:ext cx="9605001" cy="452012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przebudowy drogi o łącznej dł. 2,32 m: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Odcinek 1 – o dł. 1,57 m,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Odcinek 2 – o dł. o dł. 0,75 km,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o następującej konstrukcji: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  <a:sym typeface="Symbol"/>
              </a:rPr>
              <a:t>	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warstwa ścieralna z betonu asfaltowego 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  <a:sym typeface="Symbol"/>
              </a:rPr>
              <a:t>	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 warstwa wiążąca z betonu asfaltowego 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  <a:sym typeface="Symbol"/>
              </a:rPr>
              <a:t>	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 podbudowa z mieszanki niezwiązanej z kruszywa kamiennego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łamanego</a:t>
            </a:r>
            <a:r>
              <a:rPr lang="pl-PL" dirty="0" err="1"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stabilizowanego mechanicznie 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budowy kanalizacji sanitarnej o łącznej dł. 2,535 km, w tym: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przepompownie ścieków (PŚ1, PŚ2) – 2 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kpl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rurociąg grawitacyjny - kanały z rur PVC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zewn. 250 mm dł. 1735 m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rurociąg tłoczny - kanały z rur polietylenowych (PE, PEHD)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zewnętrznej 110 mm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dł. 800 m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przyłącza - kanały z rur PVC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zewn. 160 mm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studnie rewizyjne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1000mm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708CAB-3EAC-4000-81C3-A6926B43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8" y="344424"/>
            <a:ext cx="9097602" cy="569976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Pozostałe koszty: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5F7D09-D162-69C8-3AF2-C06CEFC00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84" y="1575373"/>
            <a:ext cx="9871263" cy="4642547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Mapy do celów projektowych 21 800,00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projektowa (droga) 54 120,00 zł 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projektowa (kanalizacja) 46 740,00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projektowa (kolizja) 14 760,00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Kolizja energetyczna (przebudowa sieci) 86 242,10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inwestorski (droga) 30 792,00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inwestorski (kanalizacja) 14 808,00 zł</a:t>
            </a:r>
          </a:p>
        </p:txBody>
      </p:sp>
    </p:spTree>
    <p:extLst>
      <p:ext uri="{BB962C8B-B14F-4D97-AF65-F5344CB8AC3E}">
        <p14:creationId xmlns:p14="http://schemas.microsoft.com/office/powerpoint/2010/main" val="179581287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535</TotalTime>
  <Words>683</Words>
  <Application>Microsoft Office PowerPoint</Application>
  <PresentationFormat>Panoramiczny</PresentationFormat>
  <Paragraphs>75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Trebuchet MS</vt:lpstr>
      <vt:lpstr>Wingdings</vt:lpstr>
      <vt:lpstr>Wingdings 3</vt:lpstr>
      <vt:lpstr>Faseta</vt:lpstr>
      <vt:lpstr>Przegląd gminnych inwestycji drogowych wykonanych  w 2025 roku</vt:lpstr>
      <vt:lpstr>Przebudowa drogi gminnej w Łężku </vt:lpstr>
      <vt:lpstr>Prezentacja programu PowerPoint</vt:lpstr>
      <vt:lpstr>Prezentacja programu PowerPoint</vt:lpstr>
      <vt:lpstr>Przebudowa chodnika na ul. Akacjowej w Konarzycach</vt:lpstr>
      <vt:lpstr>Prezentacja programu PowerPoint</vt:lpstr>
      <vt:lpstr>Przebudowa drogi do terenów inwestycyjnych Książ Wlkp. – Radoszkowo.  </vt:lpstr>
      <vt:lpstr>Zrealizowano roboty w zakresie:  </vt:lpstr>
      <vt:lpstr>Pozostałe koszty: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Przebudowa dróg dojazdowych do gruntów rolnych – Przebudowa drogi w Mchach </vt:lpstr>
      <vt:lpstr>Zrealizowano roboty w zakresie:</vt:lpstr>
      <vt:lpstr>Pozostałe koszty: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Analiza wykonania inwestycji gminnych zaplanowanych w budżecie Gminy Książ Wlkp. do realizacji w 2025 roku.</dc:title>
  <dc:creator>Malwina Ratajczak</dc:creator>
  <cp:lastModifiedBy>Malwina Ratajczak</cp:lastModifiedBy>
  <cp:revision>54</cp:revision>
  <dcterms:created xsi:type="dcterms:W3CDTF">2025-09-19T06:54:18Z</dcterms:created>
  <dcterms:modified xsi:type="dcterms:W3CDTF">2025-12-15T12:30:30Z</dcterms:modified>
</cp:coreProperties>
</file>