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8F217-2C32-43F4-AA28-DAA58F6C9E9C}" type="datetimeFigureOut">
              <a:rPr lang="pl-PL" smtClean="0"/>
              <a:t>05.12.2025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4E9DC-DEDC-4AEB-9688-7E98A887E99A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8059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8F217-2C32-43F4-AA28-DAA58F6C9E9C}" type="datetimeFigureOut">
              <a:rPr lang="pl-PL" smtClean="0"/>
              <a:t>05.12.2025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4E9DC-DEDC-4AEB-9688-7E98A887E99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8414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8F217-2C32-43F4-AA28-DAA58F6C9E9C}" type="datetimeFigureOut">
              <a:rPr lang="pl-PL" smtClean="0"/>
              <a:t>05.12.2025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4E9DC-DEDC-4AEB-9688-7E98A887E99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72903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8F217-2C32-43F4-AA28-DAA58F6C9E9C}" type="datetimeFigureOut">
              <a:rPr lang="pl-PL" smtClean="0"/>
              <a:t>05.12.2025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4E9DC-DEDC-4AEB-9688-7E98A887E99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7618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8F217-2C32-43F4-AA28-DAA58F6C9E9C}" type="datetimeFigureOut">
              <a:rPr lang="pl-PL" smtClean="0"/>
              <a:t>05.12.2025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4E9DC-DEDC-4AEB-9688-7E98A887E99A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3028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8F217-2C32-43F4-AA28-DAA58F6C9E9C}" type="datetimeFigureOut">
              <a:rPr lang="pl-PL" smtClean="0"/>
              <a:t>05.12.2025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4E9DC-DEDC-4AEB-9688-7E98A887E99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57374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8F217-2C32-43F4-AA28-DAA58F6C9E9C}" type="datetimeFigureOut">
              <a:rPr lang="pl-PL" smtClean="0"/>
              <a:t>05.12.2025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4E9DC-DEDC-4AEB-9688-7E98A887E99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34105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8F217-2C32-43F4-AA28-DAA58F6C9E9C}" type="datetimeFigureOut">
              <a:rPr lang="pl-PL" smtClean="0"/>
              <a:t>05.12.2025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4E9DC-DEDC-4AEB-9688-7E98A887E99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6109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8F217-2C32-43F4-AA28-DAA58F6C9E9C}" type="datetimeFigureOut">
              <a:rPr lang="pl-PL" smtClean="0"/>
              <a:t>05.12.2025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4E9DC-DEDC-4AEB-9688-7E98A887E99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1876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D38F217-2C32-43F4-AA28-DAA58F6C9E9C}" type="datetimeFigureOut">
              <a:rPr lang="pl-PL" smtClean="0"/>
              <a:t>05.12.2025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F94E9DC-DEDC-4AEB-9688-7E98A887E99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9378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8F217-2C32-43F4-AA28-DAA58F6C9E9C}" type="datetimeFigureOut">
              <a:rPr lang="pl-PL" smtClean="0"/>
              <a:t>05.12.2025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4E9DC-DEDC-4AEB-9688-7E98A887E99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7358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D38F217-2C32-43F4-AA28-DAA58F6C9E9C}" type="datetimeFigureOut">
              <a:rPr lang="pl-PL" smtClean="0"/>
              <a:t>05.12.2025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F94E9DC-DEDC-4AEB-9688-7E98A887E99A}" type="slidenum">
              <a:rPr lang="pl-PL" smtClean="0"/>
              <a:t>‹#›</a:t>
            </a:fld>
            <a:endParaRPr lang="pl-PL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247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8C0E18F-CA75-8D62-1E01-4D3CCCBF54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Informacja w zakresie kosztów związanych z utrzymaniem dróg gminnych w 2025 roku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9F7854E-B0B5-A29B-B36C-716CAB76E3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49471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FF3902-23FE-3AA2-3F1A-21186A993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Profilowanie dróg tłuczniowych i gruntowych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9268842-BCD7-65D3-0011-97EF57D3E8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 w wyniku zapytania ofertowego wybrano ofertę Cynk Sp. z o.o., ul. Nadwarciańska 8, 63-100 Sosnowiec</a:t>
            </a:r>
          </a:p>
          <a:p>
            <a:endParaRPr lang="pl-PL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 cena jednostkowa za profilowanie 100 m</a:t>
            </a:r>
            <a:r>
              <a:rPr lang="pl-PL" sz="2400" baseline="30000" dirty="0"/>
              <a:t>2</a:t>
            </a:r>
            <a:r>
              <a:rPr lang="pl-PL" sz="2400" dirty="0"/>
              <a:t> drogi przy użyciu równiarki i walca – 51,66 zł brutto</a:t>
            </a:r>
          </a:p>
          <a:p>
            <a:endParaRPr lang="pl-PL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 łącznie koszty w 2025 r. wyniosły 130 709,33 zł</a:t>
            </a:r>
          </a:p>
        </p:txBody>
      </p:sp>
    </p:spTree>
    <p:extLst>
      <p:ext uri="{BB962C8B-B14F-4D97-AF65-F5344CB8AC3E}">
        <p14:creationId xmlns:p14="http://schemas.microsoft.com/office/powerpoint/2010/main" val="1013667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5C7CDB-46B4-B7EE-D061-EB7544097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8C824B5-387C-BC51-F33E-9A8328A71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Remont dróg gruntowych i tłuczniowych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D42C653-96B6-9E68-29A4-FD50466721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l-PL" sz="2800" dirty="0"/>
              <a:t> w wyniku zapytania ofertowego wybrano ofertę Cynk Sp. z o.o., ul. Nadwarciańska 8, 63-100 Sosnowiec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800" dirty="0"/>
              <a:t> cena jednostkowa za remont dróg tj. dowiezienie, wbudowanie, zagęszczenie na drogach wskazanych przez zamawiającego przy użyciu równiarki i walca):</a:t>
            </a:r>
          </a:p>
          <a:p>
            <a:pPr marL="0" indent="0">
              <a:buNone/>
            </a:pPr>
            <a:r>
              <a:rPr lang="pl-PL" sz="2800" dirty="0"/>
              <a:t>- 10 ton gruzu betonowego 0-63 mm – 873,30 zł brutto</a:t>
            </a:r>
          </a:p>
          <a:p>
            <a:pPr marL="0" indent="0">
              <a:buNone/>
            </a:pPr>
            <a:r>
              <a:rPr lang="pl-PL" sz="2800" dirty="0"/>
              <a:t>- 10 ton gruzu betonowego 2-45 mm – 1045,50 zł</a:t>
            </a:r>
          </a:p>
          <a:p>
            <a:pPr marL="0" indent="0">
              <a:buNone/>
            </a:pPr>
            <a:r>
              <a:rPr lang="pl-PL" sz="2800" dirty="0"/>
              <a:t>- 10 ton tłucznia kamiennego 0-31,5 mm – 1476,00 zł</a:t>
            </a:r>
          </a:p>
          <a:p>
            <a:pPr marL="0" indent="0">
              <a:buNone/>
            </a:pPr>
            <a:r>
              <a:rPr lang="pl-PL" sz="2800" dirty="0"/>
              <a:t>- 10 ton tłucznia kamiennego 31,5-63 mm – 1599,00 zł</a:t>
            </a:r>
          </a:p>
          <a:p>
            <a:pPr marL="0" indent="0">
              <a:buNone/>
            </a:pPr>
            <a:r>
              <a:rPr lang="pl-PL" sz="2800" dirty="0"/>
              <a:t>- 10 ton destruktu asfaltowego – 1894,20 zł</a:t>
            </a:r>
          </a:p>
          <a:p>
            <a:pPr>
              <a:buFontTx/>
              <a:buChar char="-"/>
            </a:pPr>
            <a:endParaRPr lang="pl-PL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pl-PL" sz="2800" dirty="0"/>
              <a:t> łącznie koszty w 2025 r. wyniosły 157 457,96 zł</a:t>
            </a:r>
          </a:p>
          <a:p>
            <a:pPr>
              <a:buFontTx/>
              <a:buChar char="-"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50775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0C6EC-1A30-CC7E-5AFC-84739DFF8A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35B8279-E2F5-9D4D-C80C-76FE14894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Remont dróg gruntowych i tłuczniowych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7EBD257-72F5-DEF6-DD34-B424570D0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pl-PL" dirty="0"/>
          </a:p>
          <a:p>
            <a:r>
              <a:rPr lang="pl-PL" sz="2400" dirty="0"/>
              <a:t>Powyższa kwota obejmuje także remonty realizowane w ramach Funduszu Sołeckiego: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 Brzóstownia – 20 502,74 zł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 Chwałkowo Kościelne – 5 000,00 zł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 Gogolewo – 17 977,60 zł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 Kołacin – 17 000,00 zł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 </a:t>
            </a:r>
            <a:r>
              <a:rPr lang="pl-PL" sz="2400" dirty="0" err="1"/>
              <a:t>Świączyń</a:t>
            </a:r>
            <a:r>
              <a:rPr lang="pl-PL" sz="2400" dirty="0"/>
              <a:t> – 16 739,62 zł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 Zakrzewice – 18 000,00 zł</a:t>
            </a:r>
          </a:p>
        </p:txBody>
      </p:sp>
    </p:spTree>
    <p:extLst>
      <p:ext uri="{BB962C8B-B14F-4D97-AF65-F5344CB8AC3E}">
        <p14:creationId xmlns:p14="http://schemas.microsoft.com/office/powerpoint/2010/main" val="4207834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7CAAD6-96FA-41E0-FE5A-C97F687131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DBAB5DF-315F-965B-FF64-8064FFBFB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Remonty cząstkowe dróg bitumicznych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8B70CB5-9A22-8746-2E81-53953C8896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 w wyniku zapytania ofertowego wybrano ofertę Przedsiębiorstwa Wielobranżowego Krystyna Klimczak, Chwalęcin 24, 63-040 Nowe Miasto nad Wartą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 cena jednostkowa za remont masą asfaltową, emulsją i grysem do 5 cm głębokości – 116,85 zł brutto/ 1 m</a:t>
            </a:r>
            <a:r>
              <a:rPr lang="pl-PL" sz="2400" baseline="30000" dirty="0"/>
              <a:t>2</a:t>
            </a:r>
          </a:p>
          <a:p>
            <a:endParaRPr lang="pl-PL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 łącznie koszty w 2025 r. wyniosły 64 618,05 zł</a:t>
            </a:r>
          </a:p>
        </p:txBody>
      </p:sp>
    </p:spTree>
    <p:extLst>
      <p:ext uri="{BB962C8B-B14F-4D97-AF65-F5344CB8AC3E}">
        <p14:creationId xmlns:p14="http://schemas.microsoft.com/office/powerpoint/2010/main" val="682145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89EA78-F02E-DBFC-B804-7624ABD9EB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43C6264-3E63-D13F-C35F-16584EDB6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Pozostałe wydatki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DA37CB6-4890-CA79-D623-A8BEC111FA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 wycinka krzewów i uporządkowanie pobocza przy drodze gminnej Ługi-Mchy – 11 999,88 zł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 wycinka krzewów w pasie drogi gminnej w </a:t>
            </a:r>
            <a:r>
              <a:rPr lang="pl-PL" sz="2400" dirty="0" err="1"/>
              <a:t>Świączyniu</a:t>
            </a:r>
            <a:r>
              <a:rPr lang="pl-PL" sz="2400" dirty="0"/>
              <a:t> – 4 700,00 zł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 wycinka drzew i krzewów, uporządkowanie pobocza drogi gminnej w Chwałkowie Kościelnym – 19 500,00 zł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 usługa malowania pasów – 10 202,85 zł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 zakup znaków drogowych – 4 853,58 zł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 montaż znaków drogowych – 940,00 zł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13932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D5C6F0-DE8D-9DC3-D083-718DF3B129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956AEF-23F3-2DAB-C573-8E6F8BDE7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Dziękuję!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06C21E7-2C00-3D36-3296-0AFB18BB31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1830635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cja">
  <a:themeElements>
    <a:clrScheme name="Retrospekc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cj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cj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64</TotalTime>
  <Words>359</Words>
  <Application>Microsoft Office PowerPoint</Application>
  <PresentationFormat>Panoramiczny</PresentationFormat>
  <Paragraphs>40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Retrospekcja</vt:lpstr>
      <vt:lpstr>Informacja w zakresie kosztów związanych z utrzymaniem dróg gminnych w 2025 roku</vt:lpstr>
      <vt:lpstr>Profilowanie dróg tłuczniowych i gruntowych</vt:lpstr>
      <vt:lpstr>Remont dróg gruntowych i tłuczniowych</vt:lpstr>
      <vt:lpstr>Remont dróg gruntowych i tłuczniowych</vt:lpstr>
      <vt:lpstr>Remonty cząstkowe dróg bitumicznych</vt:lpstr>
      <vt:lpstr>Pozostałe wydatki</vt:lpstr>
      <vt:lpstr>Dziękuję!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Marcin Mostowski</dc:creator>
  <cp:lastModifiedBy>Marcin Mostowski</cp:lastModifiedBy>
  <cp:revision>3</cp:revision>
  <dcterms:created xsi:type="dcterms:W3CDTF">2025-12-05T12:14:39Z</dcterms:created>
  <dcterms:modified xsi:type="dcterms:W3CDTF">2025-12-05T13:19:34Z</dcterms:modified>
</cp:coreProperties>
</file>