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22AB5E-1F0A-82AF-74C8-5BA2EA476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4328" y="3145536"/>
            <a:ext cx="9748964" cy="2262781"/>
          </a:xfrm>
        </p:spPr>
        <p:txBody>
          <a:bodyPr>
            <a:noAutofit/>
          </a:bodyPr>
          <a:lstStyle/>
          <a:p>
            <a:r>
              <a:rPr lang="pl-PL" sz="4400" dirty="0"/>
              <a:t>Realizacja planu finansowego                 w zakresie Gminnego Programu Rozwiązywania Problemów Alkoholowych w latach 2024/2025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139F97A-2A30-952C-6294-D29DE8274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878" y="73152"/>
            <a:ext cx="1206206" cy="142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6030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04FF88-FE78-2AAE-3CF5-77CF1671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0904" y="2697480"/>
            <a:ext cx="9959276" cy="2185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/>
              <a:t>Podstawą działań jest </a:t>
            </a:r>
            <a:r>
              <a:rPr lang="pl-PL" sz="2200" b="1" dirty="0"/>
              <a:t>Gminny Program Profilaktyki i Rozwiązywania Problemów Alkoholowych oraz Przeciwdziałania Narkomanii na lata 2024–2027, </a:t>
            </a:r>
            <a:r>
              <a:rPr lang="pl-PL" sz="2200" dirty="0"/>
              <a:t>przyjęty Uchwałą Nr LIX/434/2023 Rady Miejskiej w Książu Wlkp. z dnia 11 grudnia 2023 r.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973118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B23920-C303-3D10-AEBF-8372C4FD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770414"/>
            <a:ext cx="8911687" cy="1280890"/>
          </a:xfrm>
        </p:spPr>
        <p:txBody>
          <a:bodyPr/>
          <a:lstStyle/>
          <a:p>
            <a:r>
              <a:rPr lang="pl-PL" dirty="0"/>
              <a:t>Dochody: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924E81-DD23-757A-06F2-BB906DF8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170" y="2227668"/>
            <a:ext cx="9319196" cy="4006222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AutoNum type="arabicParenR"/>
            </a:pPr>
            <a:r>
              <a:rPr lang="pl-PL" sz="2400" dirty="0"/>
              <a:t>z tytułu rocznych opłat za korzystanie z zezwoleń na sprzedaż napojów alkoholowych – </a:t>
            </a:r>
            <a:r>
              <a:rPr lang="pl-PL" sz="2400" b="1" dirty="0"/>
              <a:t>228.688,95 zł</a:t>
            </a:r>
            <a:r>
              <a:rPr lang="pl-PL" sz="2400" dirty="0"/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2)  z tytułu opłat od sprzedaży napojów alkoholowych                       w opakowaniach jednostkowych o ilości nominalnej napoju nieprzekraczającej 300 ml – </a:t>
            </a:r>
            <a:r>
              <a:rPr lang="pl-PL" sz="2400" b="1" dirty="0"/>
              <a:t>47.842,86 zł.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002128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C71CFF-5CBE-BC4B-88D4-00886CF5D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4428" y="1502664"/>
            <a:ext cx="8915400" cy="4861560"/>
          </a:xfrm>
        </p:spPr>
        <p:txBody>
          <a:bodyPr/>
          <a:lstStyle/>
          <a:p>
            <a:r>
              <a:rPr lang="pl-PL" sz="2400" dirty="0"/>
              <a:t>Na podstawie oświadczeń przedłożonych przez przedsiębiorców prowadzących sprzedaż napojów alkoholowych w 2025 roku obliczono, iż w roku sprawozdawczym 2024 wartość sprzedanego alkoholu na terenie Gminy Książ Wlkp. łącznie wynosiła         </a:t>
            </a:r>
            <a:r>
              <a:rPr lang="pl-PL" sz="2400" b="1" dirty="0"/>
              <a:t>10.420 902,76 zł </a:t>
            </a:r>
            <a:r>
              <a:rPr lang="pl-PL" sz="2400" dirty="0"/>
              <a:t>w tym: </a:t>
            </a:r>
          </a:p>
          <a:p>
            <a:pPr marL="0" indent="0">
              <a:buNone/>
            </a:pPr>
            <a:r>
              <a:rPr lang="pl-PL" sz="2400" dirty="0"/>
              <a:t>•	do 4,5% oraz piwo </a:t>
            </a:r>
            <a:r>
              <a:rPr lang="pl-PL" sz="2400" b="1" dirty="0"/>
              <a:t>- 4.791 581,86 zł, </a:t>
            </a:r>
          </a:p>
          <a:p>
            <a:pPr marL="0" indent="0">
              <a:buNone/>
            </a:pPr>
            <a:r>
              <a:rPr lang="pl-PL" sz="2400" b="1" dirty="0"/>
              <a:t>•	</a:t>
            </a:r>
            <a:r>
              <a:rPr lang="pl-PL" sz="2400" dirty="0"/>
              <a:t>od 4,6% do 18% </a:t>
            </a:r>
            <a:r>
              <a:rPr lang="pl-PL" sz="2400" b="1" dirty="0"/>
              <a:t>- 675.184,49 zł, </a:t>
            </a:r>
          </a:p>
          <a:p>
            <a:pPr marL="0" indent="0">
              <a:buNone/>
            </a:pPr>
            <a:r>
              <a:rPr lang="pl-PL" sz="2400" b="1" dirty="0"/>
              <a:t>•	</a:t>
            </a:r>
            <a:r>
              <a:rPr lang="pl-PL" sz="2400" dirty="0"/>
              <a:t>pow. 18% </a:t>
            </a:r>
            <a:r>
              <a:rPr lang="pl-PL" sz="2400" b="1" dirty="0"/>
              <a:t>- 4.954 136,41 zł.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2213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8F67EC-6A67-350F-A243-124356BCB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Wydatki poniesione w 2024 r.: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98C347-52DD-641E-2E4E-B93E2E4D4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344" y="2014728"/>
            <a:ext cx="10665220" cy="43769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1) finansowanie działalności Gminnej Komisji Rozwiązywania Problemów Alkoholowych - 12.500,00 zł,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2) finansowanie działalności Punktu Informacyjno-Konsultacyjnego - 74.212,50 zł,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3) finansowanie świetlic środowiskowych - 41.751,38 zł,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4) finansowanie profilaktycznej działalności informacyjnej i edukacyjnej - 25.049,97 zł.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Łącznie: 153.513,85 zł 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606452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ECA932-4942-96A6-2E58-E776160A5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na 31 sierpnia 2025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C00460-BE98-941B-7A58-3A9C34232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8488" y="1557528"/>
            <a:ext cx="10689336" cy="4495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dirty="0"/>
              <a:t>Na dzień 31 sierpnia 2025 r. dochody z tytułu rocznych opłat za korzystanie z zezwoleń na sprzedaż napojów alkoholowych wynosiły - </a:t>
            </a:r>
            <a:r>
              <a:rPr lang="pl-PL" b="1" dirty="0"/>
              <a:t>166.183,18 zł,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u="sng" dirty="0">
                <a:solidFill>
                  <a:schemeClr val="accent3"/>
                </a:solidFill>
              </a:rPr>
              <a:t>Wydatki: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1) finansowanie działalności Gminnej Komisji Rozwiązywania Problemów Alkoholowych                       -13.500,00 zł,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2) finansowanie działalności Punktu Informacyjno-Konsultacyjnego – 48.000,00 zł,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3) finansowanie świetlic środowiskowych - 8.104,20 zł,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4) finansowanie profilaktycznej działalności informacyjnej i edukacyjnej -13.483,54 zł.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Łącznie: 83.087,74 zł </a:t>
            </a:r>
          </a:p>
          <a:p>
            <a:pPr>
              <a:buAutoNum type="arabicParenR"/>
            </a:pPr>
            <a:endParaRPr lang="pl-PL" b="1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33846557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CF019C-2D69-5A3C-CDE6-1557C5908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3941" y="2788555"/>
            <a:ext cx="5654963" cy="1280890"/>
          </a:xfrm>
        </p:spPr>
        <p:txBody>
          <a:bodyPr/>
          <a:lstStyle/>
          <a:p>
            <a:pPr algn="ctr"/>
            <a:r>
              <a:rPr lang="pl-PL" dirty="0"/>
              <a:t>Dziękuję za uwagę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9BE364-A137-3FDE-0B52-2C73CDE33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804" y="5471160"/>
            <a:ext cx="8915400" cy="10027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Przygotowała:</a:t>
            </a:r>
          </a:p>
          <a:p>
            <a:pPr marL="0" indent="0">
              <a:buNone/>
            </a:pPr>
            <a:r>
              <a:rPr lang="pl-PL" dirty="0"/>
              <a:t>Młodszy referent Zuzanna Jerzykowska </a:t>
            </a:r>
          </a:p>
          <a:p>
            <a:pPr marL="0" indent="0">
              <a:buNone/>
            </a:pPr>
            <a:r>
              <a:rPr lang="pl-PL" dirty="0"/>
              <a:t>Stanowisko ds. obsługi sekretariatu i ochrony zdrowia </a:t>
            </a:r>
          </a:p>
        </p:txBody>
      </p:sp>
    </p:spTree>
    <p:extLst>
      <p:ext uri="{BB962C8B-B14F-4D97-AF65-F5344CB8AC3E}">
        <p14:creationId xmlns:p14="http://schemas.microsoft.com/office/powerpoint/2010/main" val="22219315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648</TotalTime>
  <Words>316</Words>
  <Application>Microsoft Office PowerPoint</Application>
  <PresentationFormat>Panoramiczny</PresentationFormat>
  <Paragraphs>30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Smuga</vt:lpstr>
      <vt:lpstr>Realizacja planu finansowego                 w zakresie Gminnego Programu Rozwiązywania Problemów Alkoholowych w latach 2024/2025</vt:lpstr>
      <vt:lpstr>Prezentacja programu PowerPoint</vt:lpstr>
      <vt:lpstr>Dochody:</vt:lpstr>
      <vt:lpstr>Prezentacja programu PowerPoint</vt:lpstr>
      <vt:lpstr>Wydatki poniesione w 2024 r.:</vt:lpstr>
      <vt:lpstr>Stan na 31 sierpnia 2025 r.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Zuzanna Jerzykowska</dc:creator>
  <cp:lastModifiedBy>Zuzanna Jerzykowska</cp:lastModifiedBy>
  <cp:revision>27</cp:revision>
  <cp:lastPrinted>2025-09-18T07:49:01Z</cp:lastPrinted>
  <dcterms:created xsi:type="dcterms:W3CDTF">2025-09-03T11:49:37Z</dcterms:created>
  <dcterms:modified xsi:type="dcterms:W3CDTF">2025-09-18T09:15:44Z</dcterms:modified>
</cp:coreProperties>
</file>