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6" r:id="rId4"/>
    <p:sldId id="287" r:id="rId5"/>
    <p:sldId id="272" r:id="rId6"/>
    <p:sldId id="279" r:id="rId7"/>
    <p:sldId id="280" r:id="rId8"/>
    <p:sldId id="277" r:id="rId9"/>
    <p:sldId id="284" r:id="rId10"/>
    <p:sldId id="278" r:id="rId11"/>
    <p:sldId id="281" r:id="rId12"/>
    <p:sldId id="282" r:id="rId13"/>
    <p:sldId id="283" r:id="rId14"/>
    <p:sldId id="276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451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0869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4352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2107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6776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7978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6595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213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091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274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4942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594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159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422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41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071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A802D-8058-43F1-9A03-C624D297D76C}" type="datetimeFigureOut">
              <a:rPr lang="pl-PL" smtClean="0"/>
              <a:t>09.09.2025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DEDA60-FC87-45D2-8F05-B0E8819AC0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59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35227"/>
          </a:xfrm>
        </p:spPr>
        <p:txBody>
          <a:bodyPr>
            <a:normAutofit/>
          </a:bodyPr>
          <a:lstStyle/>
          <a:p>
            <a:r>
              <a:rPr lang="pl-PL" b="1" dirty="0"/>
              <a:t>Komisja Rolnictwa i Ochrony Środowiska</a:t>
            </a:r>
            <a:br>
              <a:rPr lang="pl-PL" dirty="0"/>
            </a:br>
            <a:r>
              <a:rPr lang="pl-PL" b="1" dirty="0"/>
              <a:t>9 września 2025 r.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2764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6FE4F-0523-146A-E9F1-E48D96527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DACA85-9006-7D8F-593F-BEE67FD14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95E527-D7F4-52F2-B8D1-108B72C97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6. „Budowa instalacji fotowoltaicznej wraz z instalacjami wewnętrznymi i stacją transformatorową GPO o mocy do 80 MW”. </a:t>
            </a:r>
          </a:p>
          <a:p>
            <a:pPr marL="0" indent="0" algn="just">
              <a:buNone/>
            </a:pPr>
            <a:r>
              <a:rPr lang="pl-PL" sz="2400" dirty="0"/>
              <a:t>Wnioskodawca – EKOENERGIA DO Sp. z o.o., ul. Gdyńska 143, 62-004 Czerwonak</a:t>
            </a:r>
          </a:p>
          <a:p>
            <a:pPr marL="0" indent="0">
              <a:buNone/>
            </a:pPr>
            <a:r>
              <a:rPr lang="pl-PL" sz="2400" dirty="0"/>
              <a:t>Teren planowanego przedsięwzięcia – działki nr </a:t>
            </a:r>
            <a:r>
              <a:rPr lang="pl-PL" sz="2400" dirty="0" err="1"/>
              <a:t>ewid</a:t>
            </a:r>
            <a:r>
              <a:rPr lang="pl-PL" sz="2400" dirty="0"/>
              <a:t>. 425, 426, 427, 428, 430, 451, 452, 453, 460, 461, 487, 488, 489, 491, obręb Konarzyce (grunty między Zaworami a Sroczewem)</a:t>
            </a:r>
          </a:p>
          <a:p>
            <a:pPr marL="0" indent="0">
              <a:buNone/>
            </a:pPr>
            <a:r>
              <a:rPr lang="pl-PL" sz="2400" b="1" dirty="0"/>
              <a:t>Postanowienie nr G.6220.11.2023 z 30 lipca 2024 r. - nałożono obowiązek przeprowadzenia oceny oddziaływania na środowisko</a:t>
            </a:r>
          </a:p>
        </p:txBody>
      </p:sp>
    </p:spTree>
    <p:extLst>
      <p:ext uri="{BB962C8B-B14F-4D97-AF65-F5344CB8AC3E}">
        <p14:creationId xmlns:p14="http://schemas.microsoft.com/office/powerpoint/2010/main" val="1139039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F3926-0784-3AAB-5656-864C4F4A6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6F033A-94D0-9D8E-8F76-67E00AD38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637ADA-C899-A059-921B-CD062DAF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7. „Budowa farmy fotowoltaicznej „PV-Chrząstowo 1” o mocy do 5 MW wraz z niezbędną infrastrukturą techniczną”. </a:t>
            </a:r>
          </a:p>
          <a:p>
            <a:pPr marL="0" indent="0" algn="just">
              <a:buNone/>
            </a:pPr>
            <a:r>
              <a:rPr lang="pl-PL" sz="2400" dirty="0"/>
              <a:t>Wnioskodawca – SELECTIVE ENERGY OF PRIMO Sp. z o.o., ul. Gnieźnieńska 47E, 62-100 Wągrowiec</a:t>
            </a:r>
          </a:p>
          <a:p>
            <a:pPr marL="0" indent="0">
              <a:buNone/>
            </a:pPr>
            <a:r>
              <a:rPr lang="pl-PL" sz="2400" dirty="0"/>
              <a:t>Teren planowanego przedsięwzięcia – działka nr </a:t>
            </a:r>
            <a:r>
              <a:rPr lang="pl-PL" sz="2400" dirty="0" err="1"/>
              <a:t>ewid</a:t>
            </a:r>
            <a:r>
              <a:rPr lang="pl-PL" sz="2400" dirty="0"/>
              <a:t>. 115/3, obręb Chrząstowo</a:t>
            </a:r>
          </a:p>
          <a:p>
            <a:pPr marL="0" indent="0">
              <a:buNone/>
            </a:pPr>
            <a:r>
              <a:rPr lang="pl-PL" sz="2400" b="1" dirty="0"/>
              <a:t>Decyzja nr G.6220.9.2023 z 2 lutego 2024 r. - stwierdzono brak potrzeby przeprowadzenia oceny oddziaływania na środowisko.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632193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3423D-125C-21CC-46FA-F4121F893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7B8FBC-75C6-B419-BA05-1CAF6594D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55E311-C07E-0ABA-7301-9C428001A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8. „Budowa elektrowni fotowoltaicznej Konarzyce o mocy do 3 MW”. </a:t>
            </a:r>
          </a:p>
          <a:p>
            <a:pPr marL="0" indent="0" algn="just">
              <a:buNone/>
            </a:pPr>
            <a:r>
              <a:rPr lang="pl-PL" sz="2400" dirty="0"/>
              <a:t>Wnioskodawca – ENEOZ HOLDING Sp. z o.o., ul. Gdyńska 8, 80-209 Chwaszczyno</a:t>
            </a:r>
          </a:p>
          <a:p>
            <a:pPr marL="0" indent="0" algn="just">
              <a:buNone/>
            </a:pPr>
            <a:r>
              <a:rPr lang="pl-PL" sz="2400" dirty="0"/>
              <a:t>Teren planowanego przedsięwzięcia – działka nr </a:t>
            </a:r>
            <a:r>
              <a:rPr lang="pl-PL" sz="2400" dirty="0" err="1"/>
              <a:t>ewid</a:t>
            </a:r>
            <a:r>
              <a:rPr lang="pl-PL" sz="2400" dirty="0"/>
              <a:t>. 69/4, obręb Konarzyce (grunt między ul. Akacjową a Leśną)</a:t>
            </a:r>
          </a:p>
          <a:p>
            <a:pPr marL="0" indent="0">
              <a:buNone/>
            </a:pPr>
            <a:r>
              <a:rPr lang="pl-PL" sz="2400" b="1" dirty="0"/>
              <a:t>Decyzja nr G.6220.6.2023 z 15 stycznia 2024 r. - stwierdzono brak potrzeby przeprowadzenia oceny oddziaływania na środowisko.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90993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2CA92-C9ED-5EAE-EBD4-DBE28B8CC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BBA484-811C-DE0C-11E2-28A66BDB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E4C56F-F06D-2E9F-7AA7-DBE16FBB8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9. „Budowa Elektrowni Fotowoltaicznej wraz z infrastrukturą towarzyszącą”. </a:t>
            </a:r>
          </a:p>
          <a:p>
            <a:pPr marL="0" indent="0" algn="just">
              <a:buNone/>
            </a:pPr>
            <a:r>
              <a:rPr lang="pl-PL" sz="2400" dirty="0"/>
              <a:t>Wnioskodawca – Elektrownia PV 111 Sp. z o.o., ul. Puławska 2, 02-566 Warszawa</a:t>
            </a:r>
          </a:p>
          <a:p>
            <a:pPr marL="0" indent="0" algn="just">
              <a:buNone/>
            </a:pPr>
            <a:r>
              <a:rPr lang="pl-PL" sz="2400" dirty="0"/>
              <a:t>Teren planowanego przedsięwzięcia – działka nr </a:t>
            </a:r>
            <a:r>
              <a:rPr lang="pl-PL" sz="2400" dirty="0" err="1"/>
              <a:t>ewid</a:t>
            </a:r>
            <a:r>
              <a:rPr lang="pl-PL" sz="2400" dirty="0"/>
              <a:t>. 88, 90, obręb Brzóstownia (przy drodze powiatowej Brzóstownia-Mchy)</a:t>
            </a:r>
          </a:p>
          <a:p>
            <a:pPr marL="0" indent="0">
              <a:buNone/>
            </a:pPr>
            <a:r>
              <a:rPr lang="pl-PL" sz="2400" b="1" dirty="0"/>
              <a:t>Decyzja nr G.6220.2.2023 z 16 lutego 2024 r. - stwierdzono brak potrzeby przeprowadzenia oceny oddziaływania na środowisko.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191993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sz="3600" dirty="0"/>
              <a:t>Dziękuję za uwagę </a:t>
            </a:r>
          </a:p>
          <a:p>
            <a:pPr marL="0" indent="0" algn="ctr">
              <a:buNone/>
            </a:pPr>
            <a:endParaRPr lang="pl-PL" sz="3600" dirty="0"/>
          </a:p>
          <a:p>
            <a:pPr marL="0" indent="0" algn="ctr">
              <a:buNone/>
            </a:pPr>
            <a:endParaRPr lang="pl-PL" sz="3600" dirty="0"/>
          </a:p>
          <a:p>
            <a:pPr marL="0" indent="0" algn="ctr">
              <a:buNone/>
            </a:pPr>
            <a:endParaRPr lang="pl-PL" sz="3600" dirty="0"/>
          </a:p>
          <a:p>
            <a:pPr marL="0" indent="0" algn="ctr">
              <a:buNone/>
            </a:pPr>
            <a:endParaRPr lang="pl-PL" sz="3600" dirty="0"/>
          </a:p>
          <a:p>
            <a:pPr marL="0" indent="0" algn="ctr">
              <a:buNone/>
            </a:pPr>
            <a:endParaRPr lang="pl-PL" sz="3600" dirty="0"/>
          </a:p>
          <a:p>
            <a:pPr marL="0" indent="0">
              <a:buNone/>
            </a:pPr>
            <a:r>
              <a:rPr lang="pl-PL" dirty="0"/>
              <a:t>Prezentację przygotował: Marcin Mostowski</a:t>
            </a:r>
          </a:p>
        </p:txBody>
      </p:sp>
    </p:spTree>
    <p:extLst>
      <p:ext uri="{BB962C8B-B14F-4D97-AF65-F5344CB8AC3E}">
        <p14:creationId xmlns:p14="http://schemas.microsoft.com/office/powerpoint/2010/main" val="144470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546818-1415-759C-D021-09D900A7F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Sprawozdanie z wydanych w 2024 r. zezwoleń na usunięcie drzew lub krzewów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159552-8634-95E5-05D4-1C034CB2C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Całkowita ilość postępowań – </a:t>
            </a:r>
            <a:r>
              <a:rPr lang="pl-PL" sz="2000" b="1" dirty="0"/>
              <a:t>123</a:t>
            </a:r>
            <a:endParaRPr lang="pl-PL" sz="2000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w tym postępowania w sprawie wycinki:</a:t>
            </a:r>
          </a:p>
          <a:p>
            <a:pPr>
              <a:lnSpc>
                <a:spcPct val="150000"/>
              </a:lnSpc>
            </a:pPr>
            <a:r>
              <a:rPr lang="pl-PL" sz="2000" dirty="0"/>
              <a:t>na gruntach stanowiących własność osób fizycznych  (zgłoszenie zamiaru usunięcia drzew lub krzewów) – </a:t>
            </a:r>
            <a:r>
              <a:rPr lang="pl-PL" sz="2000" b="1" dirty="0"/>
              <a:t>45</a:t>
            </a:r>
          </a:p>
          <a:p>
            <a:pPr>
              <a:lnSpc>
                <a:spcPct val="150000"/>
              </a:lnSpc>
            </a:pPr>
            <a:r>
              <a:rPr lang="pl-PL" sz="2000" dirty="0"/>
              <a:t>na gruntach niestanowiących własności osób fizycznych  (zezwolenie na usunięcie drzew lub krzewów) – </a:t>
            </a:r>
            <a:r>
              <a:rPr lang="pl-PL" sz="2000" b="1" dirty="0"/>
              <a:t>25 (w tym 9 odmów)</a:t>
            </a:r>
            <a:endParaRPr lang="pl-PL" sz="2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953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4AB28-46EB-CB32-3BDF-D0412608A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D12C12-FB8C-6DB1-ADB7-51A40EA52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Sprawozdanie z wydanych w 2024 r. zezwoleń na usunięcie drzew lub krzewów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4FFC1D-3043-C02A-D81B-B5C503C5A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sz="2000" dirty="0"/>
              <a:t>z pasa drogowego drogi powiatowej i wojewódzkiej –</a:t>
            </a:r>
            <a:r>
              <a:rPr lang="pl-PL" sz="2000" b="1" dirty="0"/>
              <a:t> 7,</a:t>
            </a:r>
            <a:endParaRPr lang="pl-PL" sz="2000" dirty="0"/>
          </a:p>
          <a:p>
            <a:pPr>
              <a:lnSpc>
                <a:spcPct val="150000"/>
              </a:lnSpc>
            </a:pPr>
            <a:r>
              <a:rPr lang="pl-PL" sz="2000" dirty="0"/>
              <a:t>z pasa drogi gminnej (postępowania z urzędu) – </a:t>
            </a:r>
            <a:r>
              <a:rPr lang="pl-PL" sz="2000" b="1" dirty="0"/>
              <a:t>12 (w tym 2 odmowy),</a:t>
            </a:r>
            <a:endParaRPr lang="pl-PL" sz="2000" dirty="0"/>
          </a:p>
          <a:p>
            <a:pPr>
              <a:lnSpc>
                <a:spcPct val="150000"/>
              </a:lnSpc>
            </a:pPr>
            <a:r>
              <a:rPr lang="pl-PL" sz="2000" dirty="0"/>
              <a:t>czyszczenie dróg gminnych z odrostów – </a:t>
            </a:r>
            <a:r>
              <a:rPr lang="pl-PL" sz="2000" b="1" dirty="0"/>
              <a:t>7,</a:t>
            </a:r>
          </a:p>
          <a:p>
            <a:pPr>
              <a:lnSpc>
                <a:spcPct val="150000"/>
              </a:lnSpc>
            </a:pPr>
            <a:r>
              <a:rPr lang="pl-PL" sz="2000" dirty="0"/>
              <a:t>z terenów należących do gminy </a:t>
            </a:r>
            <a:r>
              <a:rPr lang="pl-PL" sz="2000" b="1" dirty="0"/>
              <a:t>– 7.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5958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EC749-4921-3185-7A28-63EC0C56B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4D3436-88ED-BDED-5659-0F4ED9097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Sprawozdanie z wydanych w 2024 r. zezwoleń na usunięcie drzew lub krzewów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C755E4-77C5-32E6-BCE8-2F73D0A15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dirty="0"/>
              <a:t>Do pozostałych zaliczamy: </a:t>
            </a:r>
          </a:p>
          <a:p>
            <a:pPr lvl="0"/>
            <a:r>
              <a:rPr lang="pl-PL" sz="2000" dirty="0"/>
              <a:t>zawiadomienia o </a:t>
            </a:r>
            <a:r>
              <a:rPr lang="pl-PL" sz="2000" dirty="0" err="1"/>
              <a:t>nasadzeniach</a:t>
            </a:r>
            <a:r>
              <a:rPr lang="pl-PL" sz="2000" dirty="0"/>
              <a:t>, </a:t>
            </a:r>
          </a:p>
          <a:p>
            <a:pPr lvl="0"/>
            <a:r>
              <a:rPr lang="pl-PL" sz="2000" dirty="0"/>
              <a:t>usunięcie drzew stanowiących złomy i wywroty (po przeprowadzeniu oględzin w terenie),</a:t>
            </a:r>
          </a:p>
          <a:p>
            <a:pPr lvl="0"/>
            <a:r>
              <a:rPr lang="pl-PL" sz="2000" dirty="0"/>
              <a:t>prośby o przycięcie gałęzi.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789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sz="2400" dirty="0"/>
              <a:t>1. „Przebudowa drogi gminnej Konarskie – Międzybórz”. </a:t>
            </a:r>
          </a:p>
          <a:p>
            <a:pPr marL="0" indent="0" algn="just">
              <a:buNone/>
            </a:pPr>
            <a:r>
              <a:rPr lang="pl-PL" sz="2400" dirty="0"/>
              <a:t>Wnioskodawca – Gmina Książ Wlkp.</a:t>
            </a:r>
          </a:p>
          <a:p>
            <a:pPr marL="0" indent="0">
              <a:buNone/>
            </a:pPr>
            <a:r>
              <a:rPr lang="pl-PL" sz="2400" dirty="0"/>
              <a:t>Charakterystyka: wykonanie nawierzchni asfaltowej na odcinku o długości 2280 m, szerokość jezdni 4,5 m</a:t>
            </a:r>
          </a:p>
          <a:p>
            <a:pPr marL="0" indent="0">
              <a:buNone/>
            </a:pPr>
            <a:r>
              <a:rPr lang="pl-PL" sz="2400" b="1" dirty="0"/>
              <a:t>Decyzja nr G.6220.3.2024 z dnia 13 września 2024 r. - stwierdzono brak potrzeby przeprowadzenia oceny oddziaływania na środowisko.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084772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C5CE7-EF76-F4CB-A251-2AB4DC171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452285-7060-2E9B-39C6-2F8F5594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9C310F-D3CC-65CD-A1C2-A7126893E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2. „Budowa sieci kanalizacji sanitarnej wraz z przepompownią i rurociągiem tłocznym we wsi Kiełczynek etap II”. </a:t>
            </a:r>
          </a:p>
          <a:p>
            <a:pPr marL="0" indent="0" algn="just">
              <a:buNone/>
            </a:pPr>
            <a:r>
              <a:rPr lang="pl-PL" sz="2400" dirty="0"/>
              <a:t>Wnioskodawca – Gmina Książ Wlkp.</a:t>
            </a:r>
          </a:p>
          <a:p>
            <a:pPr marL="0" indent="0" algn="just">
              <a:buNone/>
            </a:pPr>
            <a:r>
              <a:rPr lang="pl-PL" sz="2400" dirty="0"/>
              <a:t>Charakterystyka: budowa rurociągu grawitacyjnego o długości 1,9 km, rurociągu tłocznego o długości 1,5 km, jednej przepompowni ścieków</a:t>
            </a:r>
          </a:p>
          <a:p>
            <a:pPr marL="0" indent="0" algn="just">
              <a:buNone/>
            </a:pPr>
            <a:r>
              <a:rPr lang="pl-PL" sz="2400" b="1" dirty="0"/>
              <a:t>Decyzja nr G.6220.16.2023 z 28 października 2024 r. - stwierdzono brak potrzeby przeprowadzenia oceny oddziaływania na środowisko.</a:t>
            </a:r>
          </a:p>
          <a:p>
            <a:pPr marL="0" indent="0" algn="just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993880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96A8D-2BC2-847A-8DA2-4C9AE6D3D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975352-807C-B12C-F4BE-CAA8D4F3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DADB64-D114-C5C6-C659-12E1CA7ED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3. „Rozbudowa i modernizacja oczyszczalni ścieków w Kiełczynku – etap I”. </a:t>
            </a:r>
          </a:p>
          <a:p>
            <a:pPr marL="0" indent="0" algn="just">
              <a:buNone/>
            </a:pPr>
            <a:r>
              <a:rPr lang="pl-PL" sz="2400" dirty="0"/>
              <a:t>Wnioskodawca – Gmina Książa Wlkp.</a:t>
            </a:r>
          </a:p>
          <a:p>
            <a:pPr marL="0" indent="0">
              <a:buNone/>
            </a:pPr>
            <a:r>
              <a:rPr lang="pl-PL" sz="2400" dirty="0"/>
              <a:t>Teren planowanego przedsięwzięcia – działka nr </a:t>
            </a:r>
            <a:r>
              <a:rPr lang="pl-PL" sz="2400" dirty="0" err="1"/>
              <a:t>ewid</a:t>
            </a:r>
            <a:r>
              <a:rPr lang="pl-PL" sz="2400" dirty="0"/>
              <a:t>. 130/1, obręb Kiełczynek</a:t>
            </a:r>
          </a:p>
          <a:p>
            <a:pPr marL="0" indent="0">
              <a:buNone/>
            </a:pPr>
            <a:r>
              <a:rPr lang="pl-PL" sz="2400" dirty="0"/>
              <a:t>Charakterystyka: rozbudowa istniejącej oczyszczalni m.in. o stację zlewną ścieków i osadów dowożonych, stację mechanicznego oczyszczania ścieków, reaktory biologiczne typu SBR, stację odwadniania i higienizacji osadu, przepompownię ścieków, wiatę na odwodniony osad, zbiorniki osadu i wapna </a:t>
            </a:r>
          </a:p>
          <a:p>
            <a:pPr marL="0" indent="0">
              <a:buNone/>
            </a:pPr>
            <a:r>
              <a:rPr lang="pl-PL" sz="2400" b="1" dirty="0"/>
              <a:t>Decyzja nr G.6220.15.2023 z 6 czerwca 2024 r. - stwierdzono brak potrzeby przeprowadzenia oceny oddziaływania na środowisko.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552284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58BB2-826C-7221-DCF0-94C154469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E71C2C-0560-1E8D-9B9F-8B34689B9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90CED5-0849-3785-F24D-46EA7256E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4. „Rozbudowa Zakładu Przetwarzania Odpadów w Kiełczynku”. </a:t>
            </a:r>
          </a:p>
          <a:p>
            <a:pPr marL="0" indent="0" algn="just">
              <a:buNone/>
            </a:pPr>
            <a:r>
              <a:rPr lang="pl-PL" sz="2400" dirty="0"/>
              <a:t>Wnioskodawca – </a:t>
            </a:r>
            <a:r>
              <a:rPr lang="pl-PL" sz="2400" dirty="0" err="1"/>
              <a:t>Bemars</a:t>
            </a:r>
            <a:r>
              <a:rPr lang="pl-PL" sz="2400" dirty="0"/>
              <a:t> Przedsiębiorstwo Recyklingowe Sp. z o.o. z siedzibą w Kiełczynku</a:t>
            </a:r>
          </a:p>
          <a:p>
            <a:pPr marL="0" indent="0">
              <a:buNone/>
            </a:pPr>
            <a:r>
              <a:rPr lang="pl-PL" sz="2400" dirty="0"/>
              <a:t>Teren planowanego przedsięwzięcia – działki nr </a:t>
            </a:r>
            <a:r>
              <a:rPr lang="pl-PL" sz="2400" dirty="0" err="1"/>
              <a:t>ewid</a:t>
            </a:r>
            <a:r>
              <a:rPr lang="pl-PL" sz="2400" dirty="0"/>
              <a:t>. 52, 51/4, obręb Kiełczynek</a:t>
            </a:r>
          </a:p>
          <a:p>
            <a:pPr marL="0" indent="0" algn="just">
              <a:buNone/>
            </a:pPr>
            <a:r>
              <a:rPr lang="pl-PL" sz="2400" b="1" dirty="0"/>
              <a:t>Decyzja nr G.6220.14.2023 z 23 października 2024 r. - odmówiono wydania decyzji o środowiskowych uwarunkowaniach. Powodem niezgodność planowanego przedsięwzięcia z obowiązującym miejscowym planem zagospodarowania przestrzennego.</a:t>
            </a:r>
          </a:p>
        </p:txBody>
      </p:sp>
    </p:spTree>
    <p:extLst>
      <p:ext uri="{BB962C8B-B14F-4D97-AF65-F5344CB8AC3E}">
        <p14:creationId xmlns:p14="http://schemas.microsoft.com/office/powerpoint/2010/main" val="1819761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143A0-BD83-2539-2B95-D17A95BD9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2B277D-2597-9121-3F54-EFC8AC39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Wydane decyzje o środowiskowych uwarunkowaniach zgody na realizację przedsięwzięcia w 2024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65A621-7C78-9E5F-AF33-455937668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9936296" cy="4621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5. „Budowa tuczarni o obsadzie 1840 sztuk (257,6 DJP) wraz z niezbędną infrastrukturą techniczną”. </a:t>
            </a:r>
          </a:p>
          <a:p>
            <a:pPr marL="0" indent="0" algn="just">
              <a:buNone/>
            </a:pPr>
            <a:r>
              <a:rPr lang="pl-PL" sz="2400" dirty="0"/>
              <a:t>Wnioskodawca – Gospodarstwo Rolne Mateusz Głaz, Chwałkowo Kościelne, 63-130 Książ Wlkp.</a:t>
            </a:r>
          </a:p>
          <a:p>
            <a:pPr marL="0" indent="0" algn="just">
              <a:buNone/>
            </a:pPr>
            <a:r>
              <a:rPr lang="pl-PL" sz="2400" dirty="0"/>
              <a:t>Teren planowanego przedsięwzięcia – działka nr </a:t>
            </a:r>
            <a:r>
              <a:rPr lang="pl-PL" sz="2400" dirty="0" err="1"/>
              <a:t>ewid</a:t>
            </a:r>
            <a:r>
              <a:rPr lang="pl-PL" sz="2400" dirty="0"/>
              <a:t>. 329, obręb Chwałkowo Kościelne</a:t>
            </a:r>
          </a:p>
          <a:p>
            <a:pPr marL="0" indent="0">
              <a:buNone/>
            </a:pPr>
            <a:r>
              <a:rPr lang="pl-PL" sz="2400" b="1" dirty="0"/>
              <a:t>Decyzja nr G.6220.13.2023 z 3 czerwca 2024 r. - ustalono środowiskowe uwarunkowania zgody na realizację przedsięwzięcia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488727565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ubtelne kształty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1033</TotalTime>
  <Words>967</Words>
  <Application>Microsoft Office PowerPoint</Application>
  <PresentationFormat>Panoramiczny</PresentationFormat>
  <Paragraphs>78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 3</vt:lpstr>
      <vt:lpstr>Faseta</vt:lpstr>
      <vt:lpstr>Komisja Rolnictwa i Ochrony Środowiska 9 września 2025 r.</vt:lpstr>
      <vt:lpstr>Sprawozdanie z wydanych w 2024 r. zezwoleń na usunięcie drzew lub krzewów</vt:lpstr>
      <vt:lpstr>Sprawozdanie z wydanych w 2024 r. zezwoleń na usunięcie drzew lub krzewów</vt:lpstr>
      <vt:lpstr>Sprawozdanie z wydanych w 2024 r. zezwoleń na usunięcie drzew lub krzewów</vt:lpstr>
      <vt:lpstr>Wydane decyzje o środowiskowych uwarunkowaniach zgody na realizację przedsięwzięcia w 2024 r. </vt:lpstr>
      <vt:lpstr>Wydane decyzje o środowiskowych uwarunkowaniach zgody na realizację przedsięwzięcia w 2024 r. </vt:lpstr>
      <vt:lpstr>Wydane decyzje o środowiskowych uwarunkowaniach zgody na realizację przedsięwzięcia w 2024 r. </vt:lpstr>
      <vt:lpstr>Wydane decyzje o środowiskowych uwarunkowaniach zgody na realizację przedsięwzięcia w 2024 r. </vt:lpstr>
      <vt:lpstr>Wydane decyzje o środowiskowych uwarunkowaniach zgody na realizację przedsięwzięcia w 2024 r. </vt:lpstr>
      <vt:lpstr>Wydane decyzje o środowiskowych uwarunkowaniach zgody na realizację przedsięwzięcia w 2024 r. </vt:lpstr>
      <vt:lpstr>Wydane decyzje o środowiskowych uwarunkowaniach zgody na realizację przedsięwzięcia w 2024 r. </vt:lpstr>
      <vt:lpstr>Wydane decyzje o środowiskowych uwarunkowaniach zgody na realizację przedsięwzięcia w 2024 r. </vt:lpstr>
      <vt:lpstr>Wydane decyzje o środowiskowych uwarunkowaniach zgody na realizację przedsięwzięcia w 2024 r.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Komisja Rolnictwa  i Ochrony Środowiska 9 Posiedzenie  22 czerwca 2021</dc:title>
  <dc:creator>Natalia Praczyk</dc:creator>
  <cp:lastModifiedBy>Malwina Ratajczak</cp:lastModifiedBy>
  <cp:revision>44</cp:revision>
  <dcterms:created xsi:type="dcterms:W3CDTF">2021-06-18T10:31:27Z</dcterms:created>
  <dcterms:modified xsi:type="dcterms:W3CDTF">2025-09-09T07:28:33Z</dcterms:modified>
</cp:coreProperties>
</file>